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AFE55-51C9-4E67-BE06-1820214D79C9}" v="23" dt="2020-11-06T04:44:07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shil Panchal" userId="2589e187-f5e7-4c69-9568-403269595d36" providerId="ADAL" clId="{74EAFE55-51C9-4E67-BE06-1820214D79C9}"/>
    <pc:docChg chg="undo custSel mod addSld modSld">
      <pc:chgData name="Rushil Panchal" userId="2589e187-f5e7-4c69-9568-403269595d36" providerId="ADAL" clId="{74EAFE55-51C9-4E67-BE06-1820214D79C9}" dt="2020-11-06T04:44:40.674" v="157" actId="22"/>
      <pc:docMkLst>
        <pc:docMk/>
      </pc:docMkLst>
      <pc:sldChg chg="addSp delSp modSp new mod setBg">
        <pc:chgData name="Rushil Panchal" userId="2589e187-f5e7-4c69-9568-403269595d36" providerId="ADAL" clId="{74EAFE55-51C9-4E67-BE06-1820214D79C9}" dt="2020-11-04T12:22:07.073" v="43" actId="26606"/>
        <pc:sldMkLst>
          <pc:docMk/>
          <pc:sldMk cId="2240789138" sldId="256"/>
        </pc:sldMkLst>
        <pc:spChg chg="mod">
          <ac:chgData name="Rushil Panchal" userId="2589e187-f5e7-4c69-9568-403269595d36" providerId="ADAL" clId="{74EAFE55-51C9-4E67-BE06-1820214D79C9}" dt="2020-11-04T12:22:07.073" v="43" actId="26606"/>
          <ac:spMkLst>
            <pc:docMk/>
            <pc:sldMk cId="2240789138" sldId="256"/>
            <ac:spMk id="2" creationId="{ECE1A782-A4F0-4E6E-A0DC-883875304C02}"/>
          </ac:spMkLst>
        </pc:spChg>
        <pc:spChg chg="mod">
          <ac:chgData name="Rushil Panchal" userId="2589e187-f5e7-4c69-9568-403269595d36" providerId="ADAL" clId="{74EAFE55-51C9-4E67-BE06-1820214D79C9}" dt="2020-11-04T12:22:07.073" v="43" actId="26606"/>
          <ac:spMkLst>
            <pc:docMk/>
            <pc:sldMk cId="2240789138" sldId="256"/>
            <ac:spMk id="3" creationId="{6FBDF724-CE70-4AE2-83BC-F4027979DA1B}"/>
          </ac:spMkLst>
        </pc:spChg>
        <pc:spChg chg="add del">
          <ac:chgData name="Rushil Panchal" userId="2589e187-f5e7-4c69-9568-403269595d36" providerId="ADAL" clId="{74EAFE55-51C9-4E67-BE06-1820214D79C9}" dt="2020-11-04T12:22:07.073" v="43" actId="26606"/>
          <ac:spMkLst>
            <pc:docMk/>
            <pc:sldMk cId="2240789138" sldId="256"/>
            <ac:spMk id="9" creationId="{C1DD1A8A-57D5-4A81-AD04-532B043C5611}"/>
          </ac:spMkLst>
        </pc:spChg>
        <pc:spChg chg="add del">
          <ac:chgData name="Rushil Panchal" userId="2589e187-f5e7-4c69-9568-403269595d36" providerId="ADAL" clId="{74EAFE55-51C9-4E67-BE06-1820214D79C9}" dt="2020-11-04T12:22:07.073" v="43" actId="26606"/>
          <ac:spMkLst>
            <pc:docMk/>
            <pc:sldMk cId="2240789138" sldId="256"/>
            <ac:spMk id="11" creationId="{007891EC-4501-44ED-A8C8-B11B6DB767AB}"/>
          </ac:spMkLst>
        </pc:spChg>
        <pc:picChg chg="add del mod">
          <ac:chgData name="Rushil Panchal" userId="2589e187-f5e7-4c69-9568-403269595d36" providerId="ADAL" clId="{74EAFE55-51C9-4E67-BE06-1820214D79C9}" dt="2020-11-04T12:21:02.572" v="10" actId="21"/>
          <ac:picMkLst>
            <pc:docMk/>
            <pc:sldMk cId="2240789138" sldId="256"/>
            <ac:picMk id="5" creationId="{6E4EFF4D-7399-45ED-AD3B-2B0F9D1CFE1A}"/>
          </ac:picMkLst>
        </pc:picChg>
        <pc:picChg chg="add del mod">
          <ac:chgData name="Rushil Panchal" userId="2589e187-f5e7-4c69-9568-403269595d36" providerId="ADAL" clId="{74EAFE55-51C9-4E67-BE06-1820214D79C9}" dt="2020-11-04T12:22:07.073" v="43" actId="26606"/>
          <ac:picMkLst>
            <pc:docMk/>
            <pc:sldMk cId="2240789138" sldId="256"/>
            <ac:picMk id="6" creationId="{EE1E4241-399A-43E9-AC0B-554EBC9E02AD}"/>
          </ac:picMkLst>
        </pc:picChg>
      </pc:sldChg>
      <pc:sldChg chg="addSp delSp modSp new mod">
        <pc:chgData name="Rushil Panchal" userId="2589e187-f5e7-4c69-9568-403269595d36" providerId="ADAL" clId="{74EAFE55-51C9-4E67-BE06-1820214D79C9}" dt="2020-11-06T04:38:44.580" v="128"/>
        <pc:sldMkLst>
          <pc:docMk/>
          <pc:sldMk cId="3794498827" sldId="257"/>
        </pc:sldMkLst>
        <pc:spChg chg="add del mod">
          <ac:chgData name="Rushil Panchal" userId="2589e187-f5e7-4c69-9568-403269595d36" providerId="ADAL" clId="{74EAFE55-51C9-4E67-BE06-1820214D79C9}" dt="2020-11-06T04:33:02.303" v="115" actId="478"/>
          <ac:spMkLst>
            <pc:docMk/>
            <pc:sldMk cId="3794498827" sldId="257"/>
            <ac:spMk id="3" creationId="{5E5C36B4-5F0E-4A0E-82FB-069255BBA259}"/>
          </ac:spMkLst>
        </pc:spChg>
        <pc:spChg chg="del">
          <ac:chgData name="Rushil Panchal" userId="2589e187-f5e7-4c69-9568-403269595d36" providerId="ADAL" clId="{74EAFE55-51C9-4E67-BE06-1820214D79C9}" dt="2020-11-04T12:21:25.655" v="14" actId="478"/>
          <ac:spMkLst>
            <pc:docMk/>
            <pc:sldMk cId="3794498827" sldId="257"/>
            <ac:spMk id="3" creationId="{C97E3A6A-B78C-4D45-97A6-F5D2C75C5F56}"/>
          </ac:spMkLst>
        </pc:spChg>
        <pc:spChg chg="add mod ord">
          <ac:chgData name="Rushil Panchal" userId="2589e187-f5e7-4c69-9568-403269595d36" providerId="ADAL" clId="{74EAFE55-51C9-4E67-BE06-1820214D79C9}" dt="2020-11-06T04:35:30.369" v="122" actId="167"/>
          <ac:spMkLst>
            <pc:docMk/>
            <pc:sldMk cId="3794498827" sldId="257"/>
            <ac:spMk id="4" creationId="{B81CDD0C-257F-4403-906B-7448FDA781B2}"/>
          </ac:spMkLst>
        </pc:spChg>
        <pc:picChg chg="add mod">
          <ac:chgData name="Rushil Panchal" userId="2589e187-f5e7-4c69-9568-403269595d36" providerId="ADAL" clId="{74EAFE55-51C9-4E67-BE06-1820214D79C9}" dt="2020-11-06T04:29:24.702" v="111" actId="1076"/>
          <ac:picMkLst>
            <pc:docMk/>
            <pc:sldMk cId="3794498827" sldId="257"/>
            <ac:picMk id="5" creationId="{FCFD152B-A80B-41EB-8134-C0CA6FC73CB1}"/>
          </ac:picMkLst>
        </pc:picChg>
        <pc:picChg chg="add mod">
          <ac:chgData name="Rushil Panchal" userId="2589e187-f5e7-4c69-9568-403269595d36" providerId="ADAL" clId="{74EAFE55-51C9-4E67-BE06-1820214D79C9}" dt="2020-11-06T04:38:44.580" v="128"/>
          <ac:picMkLst>
            <pc:docMk/>
            <pc:sldMk cId="3794498827" sldId="257"/>
            <ac:picMk id="7" creationId="{74AFBB61-E4C4-496D-8972-163C861C270F}"/>
          </ac:picMkLst>
        </pc:picChg>
      </pc:sldChg>
      <pc:sldChg chg="addSp delSp modSp new mod">
        <pc:chgData name="Rushil Panchal" userId="2589e187-f5e7-4c69-9568-403269595d36" providerId="ADAL" clId="{74EAFE55-51C9-4E67-BE06-1820214D79C9}" dt="2020-11-06T04:44:28.582" v="156" actId="14100"/>
        <pc:sldMkLst>
          <pc:docMk/>
          <pc:sldMk cId="1603500390" sldId="258"/>
        </pc:sldMkLst>
        <pc:spChg chg="add del mod">
          <ac:chgData name="Rushil Panchal" userId="2589e187-f5e7-4c69-9568-403269595d36" providerId="ADAL" clId="{74EAFE55-51C9-4E67-BE06-1820214D79C9}" dt="2020-11-04T12:23:01.391" v="63" actId="1076"/>
          <ac:spMkLst>
            <pc:docMk/>
            <pc:sldMk cId="1603500390" sldId="258"/>
            <ac:spMk id="2" creationId="{5FFEA4B2-5E5E-4C06-B572-94D0173DF867}"/>
          </ac:spMkLst>
        </pc:spChg>
        <pc:spChg chg="add mod">
          <ac:chgData name="Rushil Panchal" userId="2589e187-f5e7-4c69-9568-403269595d36" providerId="ADAL" clId="{74EAFE55-51C9-4E67-BE06-1820214D79C9}" dt="2020-11-06T04:41:54.189" v="130" actId="17032"/>
          <ac:spMkLst>
            <pc:docMk/>
            <pc:sldMk cId="1603500390" sldId="258"/>
            <ac:spMk id="3" creationId="{48973EA2-E82A-4CDE-A045-3FD5FF2919FA}"/>
          </ac:spMkLst>
        </pc:spChg>
        <pc:spChg chg="add del">
          <ac:chgData name="Rushil Panchal" userId="2589e187-f5e7-4c69-9568-403269595d36" providerId="ADAL" clId="{74EAFE55-51C9-4E67-BE06-1820214D79C9}" dt="2020-11-04T12:23:17.396" v="71" actId="478"/>
          <ac:spMkLst>
            <pc:docMk/>
            <pc:sldMk cId="1603500390" sldId="258"/>
            <ac:spMk id="3" creationId="{5B27A19E-5069-4ABA-9E3A-EA25A0BC29CD}"/>
          </ac:spMkLst>
        </pc:spChg>
        <pc:picChg chg="add mod">
          <ac:chgData name="Rushil Panchal" userId="2589e187-f5e7-4c69-9568-403269595d36" providerId="ADAL" clId="{74EAFE55-51C9-4E67-BE06-1820214D79C9}" dt="2020-11-06T04:42:57.196" v="138"/>
          <ac:picMkLst>
            <pc:docMk/>
            <pc:sldMk cId="1603500390" sldId="258"/>
            <ac:picMk id="4" creationId="{3B8DAE4D-09D6-4E46-92FA-AA380F7DC474}"/>
          </ac:picMkLst>
        </pc:picChg>
        <pc:picChg chg="add del mod">
          <ac:chgData name="Rushil Panchal" userId="2589e187-f5e7-4c69-9568-403269595d36" providerId="ADAL" clId="{74EAFE55-51C9-4E67-BE06-1820214D79C9}" dt="2020-11-04T12:23:01.979" v="65"/>
          <ac:picMkLst>
            <pc:docMk/>
            <pc:sldMk cId="1603500390" sldId="258"/>
            <ac:picMk id="5" creationId="{4485B49B-6AA3-439C-B3C3-460D8D415091}"/>
          </ac:picMkLst>
        </pc:picChg>
        <pc:picChg chg="add mod">
          <ac:chgData name="Rushil Panchal" userId="2589e187-f5e7-4c69-9568-403269595d36" providerId="ADAL" clId="{74EAFE55-51C9-4E67-BE06-1820214D79C9}" dt="2020-11-06T04:44:28.582" v="156" actId="14100"/>
          <ac:picMkLst>
            <pc:docMk/>
            <pc:sldMk cId="1603500390" sldId="258"/>
            <ac:picMk id="6" creationId="{8FF40BE8-AA89-4E5D-B2A3-D9FC57B2A24D}"/>
          </ac:picMkLst>
        </pc:picChg>
        <pc:picChg chg="add del mod">
          <ac:chgData name="Rushil Panchal" userId="2589e187-f5e7-4c69-9568-403269595d36" providerId="ADAL" clId="{74EAFE55-51C9-4E67-BE06-1820214D79C9}" dt="2020-11-04T12:23:13.534" v="70"/>
          <ac:picMkLst>
            <pc:docMk/>
            <pc:sldMk cId="1603500390" sldId="258"/>
            <ac:picMk id="7" creationId="{B0253B8C-A0CF-42B2-B415-0D6811E5A6DA}"/>
          </ac:picMkLst>
        </pc:picChg>
        <pc:picChg chg="add mod">
          <ac:chgData name="Rushil Panchal" userId="2589e187-f5e7-4c69-9568-403269595d36" providerId="ADAL" clId="{74EAFE55-51C9-4E67-BE06-1820214D79C9}" dt="2020-11-06T04:42:07.953" v="131"/>
          <ac:picMkLst>
            <pc:docMk/>
            <pc:sldMk cId="1603500390" sldId="258"/>
            <ac:picMk id="9" creationId="{A3F464B8-D82C-41F6-8C08-52888F8B38C4}"/>
          </ac:picMkLst>
        </pc:picChg>
      </pc:sldChg>
      <pc:sldChg chg="addSp delSp modSp new mod">
        <pc:chgData name="Rushil Panchal" userId="2589e187-f5e7-4c69-9568-403269595d36" providerId="ADAL" clId="{74EAFE55-51C9-4E67-BE06-1820214D79C9}" dt="2020-11-06T04:44:07.029" v="152"/>
        <pc:sldMkLst>
          <pc:docMk/>
          <pc:sldMk cId="1149687623" sldId="259"/>
        </pc:sldMkLst>
        <pc:spChg chg="add del">
          <ac:chgData name="Rushil Panchal" userId="2589e187-f5e7-4c69-9568-403269595d36" providerId="ADAL" clId="{74EAFE55-51C9-4E67-BE06-1820214D79C9}" dt="2020-11-04T12:24:05.874" v="86" actId="478"/>
          <ac:spMkLst>
            <pc:docMk/>
            <pc:sldMk cId="1149687623" sldId="259"/>
            <ac:spMk id="3" creationId="{A84D33DA-3089-471E-A1F4-5B903EA514E5}"/>
          </ac:spMkLst>
        </pc:spChg>
        <pc:picChg chg="add mod">
          <ac:chgData name="Rushil Panchal" userId="2589e187-f5e7-4c69-9568-403269595d36" providerId="ADAL" clId="{74EAFE55-51C9-4E67-BE06-1820214D79C9}" dt="2020-11-06T04:43:34.809" v="146"/>
          <ac:picMkLst>
            <pc:docMk/>
            <pc:sldMk cId="1149687623" sldId="259"/>
            <ac:picMk id="3" creationId="{8BB0C1BD-3786-4327-A977-DDB2797A711D}"/>
          </ac:picMkLst>
        </pc:picChg>
        <pc:picChg chg="add del mod">
          <ac:chgData name="Rushil Panchal" userId="2589e187-f5e7-4c69-9568-403269595d36" providerId="ADAL" clId="{74EAFE55-51C9-4E67-BE06-1820214D79C9}" dt="2020-11-04T12:24:02.981" v="85"/>
          <ac:picMkLst>
            <pc:docMk/>
            <pc:sldMk cId="1149687623" sldId="259"/>
            <ac:picMk id="5" creationId="{014D6C16-3A59-485D-9379-0011CAC2F31C}"/>
          </ac:picMkLst>
        </pc:picChg>
        <pc:picChg chg="add mod">
          <ac:chgData name="Rushil Panchal" userId="2589e187-f5e7-4c69-9568-403269595d36" providerId="ADAL" clId="{74EAFE55-51C9-4E67-BE06-1820214D79C9}" dt="2020-11-06T04:44:07.029" v="152"/>
          <ac:picMkLst>
            <pc:docMk/>
            <pc:sldMk cId="1149687623" sldId="259"/>
            <ac:picMk id="5" creationId="{D262E50C-96CA-4F7B-8E44-B0740CAED256}"/>
          </ac:picMkLst>
        </pc:picChg>
        <pc:picChg chg="add mod">
          <ac:chgData name="Rushil Panchal" userId="2589e187-f5e7-4c69-9568-403269595d36" providerId="ADAL" clId="{74EAFE55-51C9-4E67-BE06-1820214D79C9}" dt="2020-11-04T12:24:33.473" v="95" actId="14100"/>
          <ac:picMkLst>
            <pc:docMk/>
            <pc:sldMk cId="1149687623" sldId="259"/>
            <ac:picMk id="7" creationId="{2D1F3721-C272-4C1A-9149-6EA2E4D6F25B}"/>
          </ac:picMkLst>
        </pc:picChg>
      </pc:sldChg>
      <pc:sldChg chg="addSp delSp modSp new mod">
        <pc:chgData name="Rushil Panchal" userId="2589e187-f5e7-4c69-9568-403269595d36" providerId="ADAL" clId="{74EAFE55-51C9-4E67-BE06-1820214D79C9}" dt="2020-11-06T04:44:40.674" v="157" actId="22"/>
        <pc:sldMkLst>
          <pc:docMk/>
          <pc:sldMk cId="3598309018" sldId="260"/>
        </pc:sldMkLst>
        <pc:spChg chg="add del">
          <ac:chgData name="Rushil Panchal" userId="2589e187-f5e7-4c69-9568-403269595d36" providerId="ADAL" clId="{74EAFE55-51C9-4E67-BE06-1820214D79C9}" dt="2020-11-04T12:25:11.179" v="98" actId="478"/>
          <ac:spMkLst>
            <pc:docMk/>
            <pc:sldMk cId="3598309018" sldId="260"/>
            <ac:spMk id="3" creationId="{E5A85AE2-761E-42FD-A0DE-CDF06EB3FEAD}"/>
          </ac:spMkLst>
        </pc:spChg>
        <pc:picChg chg="add">
          <ac:chgData name="Rushil Panchal" userId="2589e187-f5e7-4c69-9568-403269595d36" providerId="ADAL" clId="{74EAFE55-51C9-4E67-BE06-1820214D79C9}" dt="2020-11-06T04:44:40.674" v="157" actId="22"/>
          <ac:picMkLst>
            <pc:docMk/>
            <pc:sldMk cId="3598309018" sldId="260"/>
            <ac:picMk id="3" creationId="{3C9841FE-74AC-4F05-84DA-2CEAB17B6D8B}"/>
          </ac:picMkLst>
        </pc:picChg>
        <pc:picChg chg="add del mod">
          <ac:chgData name="Rushil Panchal" userId="2589e187-f5e7-4c69-9568-403269595d36" providerId="ADAL" clId="{74EAFE55-51C9-4E67-BE06-1820214D79C9}" dt="2020-11-04T12:25:07.699" v="97"/>
          <ac:picMkLst>
            <pc:docMk/>
            <pc:sldMk cId="3598309018" sldId="260"/>
            <ac:picMk id="5" creationId="{8DBBC0DB-13AE-411C-9E30-140B7C258FD5}"/>
          </ac:picMkLst>
        </pc:picChg>
        <pc:picChg chg="add mod">
          <ac:chgData name="Rushil Panchal" userId="2589e187-f5e7-4c69-9568-403269595d36" providerId="ADAL" clId="{74EAFE55-51C9-4E67-BE06-1820214D79C9}" dt="2020-11-04T12:25:33.498" v="106" actId="1076"/>
          <ac:picMkLst>
            <pc:docMk/>
            <pc:sldMk cId="3598309018" sldId="260"/>
            <ac:picMk id="7" creationId="{355C901A-F5DF-4ABF-836F-1E439FB304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D5ADB-9E5A-4229-9DD9-C94460F24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DCE8D7-1D79-49DF-B52C-0240B8F28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17967-DB4C-449B-9B42-02080A12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5C653-106A-4DC0-BFED-073E05F9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F3973-FE51-47BE-9480-0C2A0793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37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78C85-29B1-40E6-B958-3ACF105CF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0D773-84B3-43A3-B906-89A9648CD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7AC5-0D34-48E5-99FA-2ACD31A6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0FC18-4B6B-4957-B125-C54F721E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75A1C-6A7E-4F79-8981-16CB1F97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87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79E532-D338-49F3-9260-2DC7EECE0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2366B-5C20-4E06-9AFF-7680713BC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61540-7654-48EE-8A9B-2DA61D97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C1E7E-2CC2-4E8A-99B1-63335C598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662CF-A7FB-40A7-AF17-C86B0023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582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A110D-3E3D-42BE-88EE-21E8D5DB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06B36-ECA7-4B52-9759-79CF36357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497FF-46CE-44CD-8D7B-9CD1CAB88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7B982-281E-405E-91B9-91A862BF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176B8-1A54-4108-B389-F613240C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66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A7DC1-3717-45B4-9127-BA64250E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5BEEB-91C7-4328-BD06-BD10639CE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A1B01-9BC8-4F5F-8BD1-A1E97AA10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9CED7-FC91-4A76-8BDD-04D2056B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DB9EA-6444-479B-93A3-BD9805A9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98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DECF-8EDD-49AD-B4C2-47A73E856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E56CB-5F39-4FDC-914C-BDF6FCA3E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56396-F263-414E-A5D2-97C2290BB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7B456-22BC-46E7-8EC0-6C1DCE28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1C6D1-BA8B-405F-B407-FF0F167F5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22CC9-1A19-4BA4-919F-A778D023D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712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C73B-9DE5-4637-B84A-03D75EE85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7EAF3-65B8-4E1F-898B-8FC5E8E27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D7320-8FCE-445E-A7D6-5FDECD6CF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376883-9EC3-4DE3-8B96-3512C2333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DD4AB6-2785-4C96-BA62-628CB7A195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D56E4B-6F7D-4178-A291-E966967E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F20D6-272C-4387-B7F8-7A1B845B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CCCC75-0728-4C28-98DA-6B596CDA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283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7978C-B6F6-4C1F-948D-C9E1223D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3CEA2E-A1CF-4B5A-BEA1-12BC7081F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D1A4A-ACE6-4174-B129-725AFEA28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DFF6E-2EB4-47DB-9EB8-1007C37B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72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B64FDC-A3DD-4D1B-BB21-ACBB050D6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F3C61-B3A2-4CA4-8C8C-A50A6127F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46443-34E5-45EE-9139-E105FCE7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106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7BB1-3CBE-4047-A656-624AADD2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2742-393E-4F7B-81E8-2083FC3E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D13F3-9541-4460-826F-873722D5E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D8BD6-A6A1-4C7B-9968-0D85F9BD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16D1C-0D2E-46CB-9DE3-47535342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AEFB1-BE94-4570-86C4-924FF983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357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D919E-A1CD-4617-AB10-BB9F6CA7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4A9969-93D0-4E0C-94D4-6722536C2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A88C2-7592-4DF0-8C76-6CD0B8F55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AC53D-810E-4214-9C5B-7AA36513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EABDD-5EB7-4143-BD2A-9C3C76765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43FBD-4A01-4A1C-9CAB-B596796E9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12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11F4A-633F-4C4E-8181-B6384031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EE6E7-46B6-4B3F-98C6-E45FFEF90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0506E-5041-4D48-A669-9BC9C842C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DEF22-4EB1-483D-A8DB-C5164FFF00F4}" type="datetimeFigureOut">
              <a:rPr lang="en-AU" smtClean="0"/>
              <a:t>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850A8-B4E4-4E7E-B632-0F68EBE75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F608D-2FCA-4890-B3D0-E044BA070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09BC-316A-43D8-AA77-9B30F503DA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71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tafewa-my.sharepoint.com/personal/20016659_tafe_wa_edu_au/Documents/Web-Based/UX%20Design/Assessment%208/Capture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A782-A4F0-4E6E-A0DC-883875304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Prototype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DF724-CE70-4AE2-83BC-F4027979D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/>
              <a:t>UX Design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078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B81CDD0C-257F-4403-906B-7448FDA781B2}"/>
              </a:ext>
            </a:extLst>
          </p:cNvPr>
          <p:cNvSpPr/>
          <p:nvPr/>
        </p:nvSpPr>
        <p:spPr>
          <a:xfrm>
            <a:off x="6231118" y="1960775"/>
            <a:ext cx="1470581" cy="47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813504-9BC5-43C0-A83F-FBE7525B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close up of furniture in it&#10;&#10;Description automatically generated">
            <a:extLst>
              <a:ext uri="{FF2B5EF4-FFF2-40B4-BE49-F238E27FC236}">
                <a16:creationId xmlns:a16="http://schemas.microsoft.com/office/drawing/2014/main" id="{FCFD152B-A80B-41EB-8134-C0CA6FC73C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83" y="62398"/>
            <a:ext cx="12081017" cy="6620504"/>
          </a:xfrm>
          <a:prstGeom prst="rect">
            <a:avLst/>
          </a:prstGeom>
        </p:spPr>
      </p:pic>
      <p:pic>
        <p:nvPicPr>
          <p:cNvPr id="7" name="Picture 6">
            <a:hlinkClick r:id="rId4" action="ppaction://hlinksldjump"/>
            <a:extLst>
              <a:ext uri="{FF2B5EF4-FFF2-40B4-BE49-F238E27FC236}">
                <a16:creationId xmlns:a16="http://schemas.microsoft.com/office/drawing/2014/main" id="{74AFBB61-E4C4-496D-8972-163C861C27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7403" y="1883394"/>
            <a:ext cx="1464296" cy="63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49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EA4B2-5E5E-4C06-B572-94D0173D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A3F464B8-D82C-41F6-8C08-52888F8B3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95" y="0"/>
            <a:ext cx="11682919" cy="67359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8973EA2-E82A-4CDE-A045-3FD5FF2919FA}"/>
              </a:ext>
            </a:extLst>
          </p:cNvPr>
          <p:cNvSpPr/>
          <p:nvPr/>
        </p:nvSpPr>
        <p:spPr>
          <a:xfrm>
            <a:off x="3120272" y="2648932"/>
            <a:ext cx="1649691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3B8DAE4D-09D6-4E46-92FA-AA380F7DC4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271" y="2678148"/>
            <a:ext cx="1649691" cy="1325563"/>
          </a:xfrm>
          <a:prstGeom prst="rect">
            <a:avLst/>
          </a:prstGeom>
        </p:spPr>
      </p:pic>
      <p:pic>
        <p:nvPicPr>
          <p:cNvPr id="6" name="Picture 5">
            <a:hlinkClick r:id="rId5" action="ppaction://hlinksldjump"/>
            <a:extLst>
              <a:ext uri="{FF2B5EF4-FFF2-40B4-BE49-F238E27FC236}">
                <a16:creationId xmlns:a16="http://schemas.microsoft.com/office/drawing/2014/main" id="{8FF40BE8-AA89-4E5D-B2A3-D9FC57B2A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2067" y="1358100"/>
            <a:ext cx="1408203" cy="44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50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C53A-BA91-4391-AE41-D286775B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2D1F3721-C272-4C1A-9149-6EA2E4D6F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25" y="37050"/>
            <a:ext cx="11858017" cy="6783899"/>
          </a:xfrm>
          <a:prstGeom prst="rect">
            <a:avLst/>
          </a:prstGeom>
        </p:spPr>
      </p:pic>
      <p:pic>
        <p:nvPicPr>
          <p:cNvPr id="3" name="Picture 2">
            <a:hlinkClick r:id="rId3" action="ppaction://hlinksldjump"/>
            <a:extLst>
              <a:ext uri="{FF2B5EF4-FFF2-40B4-BE49-F238E27FC236}">
                <a16:creationId xmlns:a16="http://schemas.microsoft.com/office/drawing/2014/main" id="{8BB0C1BD-3786-4327-A977-DDB2797A71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8806" y="4503905"/>
            <a:ext cx="2138113" cy="398835"/>
          </a:xfrm>
          <a:prstGeom prst="rect">
            <a:avLst/>
          </a:prstGeom>
        </p:spPr>
      </p:pic>
      <p:pic>
        <p:nvPicPr>
          <p:cNvPr id="5" name="Picture 4">
            <a:hlinkClick r:id="rId5" action="ppaction://hlinksldjump"/>
            <a:extLst>
              <a:ext uri="{FF2B5EF4-FFF2-40B4-BE49-F238E27FC236}">
                <a16:creationId xmlns:a16="http://schemas.microsoft.com/office/drawing/2014/main" id="{D262E50C-96CA-4F7B-8E44-B0740CAED2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7855" y="1504015"/>
            <a:ext cx="1464296" cy="44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8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8625D-8DEF-4E4A-BFE3-6135E991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355C901A-F5DF-4ABF-836F-1E439FB30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3" y="0"/>
            <a:ext cx="11751013" cy="6858000"/>
          </a:xfrm>
          <a:prstGeom prst="rect">
            <a:avLst/>
          </a:prstGeom>
        </p:spPr>
      </p:pic>
      <p:pic>
        <p:nvPicPr>
          <p:cNvPr id="3" name="Picture 2">
            <a:hlinkClick r:id="rId3" action="ppaction://hlinksldjump"/>
            <a:extLst>
              <a:ext uri="{FF2B5EF4-FFF2-40B4-BE49-F238E27FC236}">
                <a16:creationId xmlns:a16="http://schemas.microsoft.com/office/drawing/2014/main" id="{3C9841FE-74AC-4F05-84DA-2CEAB17B6D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7855" y="1504015"/>
            <a:ext cx="1464296" cy="44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0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Prototype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Prototype</dc:title>
  <dc:creator>Rushil Panchal</dc:creator>
  <cp:lastModifiedBy>Rushil Panchal</cp:lastModifiedBy>
  <cp:revision>1</cp:revision>
  <dcterms:created xsi:type="dcterms:W3CDTF">2020-11-04T12:01:56Z</dcterms:created>
  <dcterms:modified xsi:type="dcterms:W3CDTF">2020-11-06T04:45:08Z</dcterms:modified>
</cp:coreProperties>
</file>